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 and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3140" y="377687"/>
            <a:ext cx="61920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Introduction to Plant Reproduction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75861" y="2226365"/>
            <a:ext cx="109330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Sexual reproduction in plants and animal requires the production of sex cells (sperm and egg) and results in offspring that are genetically different from either parent.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How do sperm and egg get together in plants?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In some plants, water or wind help bring the sperm to the egg.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For other plants, animals such as insects help bring the egg and sperm together.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02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5635" y="298175"/>
            <a:ext cx="6609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Asexual Reproduction and Plant Organs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26166" y="2107096"/>
            <a:ext cx="1086346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Asexual reproduction results in offspring that are genetically identical to the parent plant</a:t>
            </a:r>
            <a:r>
              <a:rPr lang="en-US" sz="24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Grass plants spread by reproducing asexually.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They can spread and cover wide areas because their stems grow underground and produce new grass plants asexually along the length of the stem.</a:t>
            </a: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The reproductive organs in plants can be on the same plant or on separate plants</a:t>
            </a:r>
            <a:r>
              <a:rPr lang="en-US" sz="24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If a plant has both organs, it usually can reproduce by itself.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However, some plants that have both sex organs still must exchange sex cells with other plants of the same type to reproduce.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9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1556" y="467139"/>
            <a:ext cx="7026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Plant Life Cycles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83365" y="2047461"/>
            <a:ext cx="93229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Plants have a two-stage life cycle.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The two stages are the </a:t>
            </a:r>
            <a:r>
              <a:rPr lang="en-US" sz="2400" b="1" dirty="0" smtClean="0"/>
              <a:t>Gametophyte stage </a:t>
            </a:r>
            <a:r>
              <a:rPr lang="en-US" sz="2400" dirty="0" smtClean="0"/>
              <a:t> and the </a:t>
            </a:r>
            <a:r>
              <a:rPr lang="en-US" sz="2400" b="1" dirty="0" smtClean="0"/>
              <a:t>Sporophyte stage.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Spore- </a:t>
            </a:r>
            <a:r>
              <a:rPr lang="en-US" sz="2400" dirty="0" smtClean="0"/>
              <a:t>haploid cells (sex cells) produced during meiosis; spores divide by cell division to form a new plant.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Gametophyte stage- </a:t>
            </a:r>
            <a:r>
              <a:rPr lang="en-US" sz="2400" dirty="0" smtClean="0"/>
              <a:t>when reproductive cells undergo meiosis and produce haploid cells.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Sporophyte stage- </a:t>
            </a:r>
            <a:r>
              <a:rPr lang="en-US" sz="2400" dirty="0" smtClean="0"/>
              <a:t>the joining of the haploid sex cells (fertilization) begins in this stage. Cells formed in this stage have the diploid number of chromosomes (pairs).</a:t>
            </a:r>
            <a:endParaRPr lang="en-US" sz="2400" b="1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1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774" y="665922"/>
            <a:ext cx="7832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Section 2 : Seedless Reproduction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45434" y="2812773"/>
            <a:ext cx="10197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Seedless plants reproduce by producing spores.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Seedless plants include all nonvascular plants and some vascular plants.</a:t>
            </a:r>
            <a:endParaRPr lang="en-US" sz="2400" b="1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The life cycle of a moss alternates between gametophyte and sporophyte stages.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5458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427" y="208723"/>
            <a:ext cx="623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Vascular Seedless Plants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5252" y="1143000"/>
            <a:ext cx="997888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600" dirty="0" smtClean="0"/>
              <a:t>Most </a:t>
            </a:r>
            <a:r>
              <a:rPr lang="en-US" sz="2600" dirty="0"/>
              <a:t>vascular seedless plants are ferns</a:t>
            </a:r>
            <a:r>
              <a:rPr lang="en-US" sz="26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600" dirty="0" smtClean="0"/>
              <a:t>Other plants in this group include horsetails and club mosses.</a:t>
            </a:r>
          </a:p>
          <a:p>
            <a:r>
              <a:rPr lang="en-US" sz="2600" b="1" dirty="0" smtClean="0"/>
              <a:t>The Fern Life Cycle</a:t>
            </a:r>
          </a:p>
          <a:p>
            <a:pPr marL="285750" indent="-285750">
              <a:buFontTx/>
              <a:buChar char="-"/>
            </a:pPr>
            <a:r>
              <a:rPr lang="en-US" sz="2600" dirty="0" smtClean="0"/>
              <a:t>The ferns that you see in nature or as houseplants are fern sporophyte plants.</a:t>
            </a:r>
          </a:p>
          <a:p>
            <a:pPr marL="285750" indent="-285750">
              <a:buFontTx/>
              <a:buChar char="-"/>
            </a:pPr>
            <a:r>
              <a:rPr lang="en-US" sz="2600" dirty="0" smtClean="0"/>
              <a:t>Fern leaves are called </a:t>
            </a:r>
            <a:r>
              <a:rPr lang="en-US" sz="2600" b="1" u="sng" dirty="0" smtClean="0"/>
              <a:t>fronds.</a:t>
            </a:r>
          </a:p>
          <a:p>
            <a:pPr marL="285750" indent="-285750">
              <a:buFontTx/>
              <a:buChar char="-"/>
            </a:pPr>
            <a:r>
              <a:rPr lang="en-US" sz="2600" dirty="0" smtClean="0"/>
              <a:t>They grow from an underground stem called a </a:t>
            </a:r>
            <a:r>
              <a:rPr lang="en-US" sz="2600" b="1" u="sng" dirty="0" smtClean="0"/>
              <a:t>rhizome.</a:t>
            </a:r>
          </a:p>
          <a:p>
            <a:pPr marL="285750" indent="-285750">
              <a:buFontTx/>
              <a:buChar char="-"/>
            </a:pPr>
            <a:r>
              <a:rPr lang="en-US" sz="2600" dirty="0" smtClean="0"/>
              <a:t>Fern spores are produced in structures called </a:t>
            </a:r>
            <a:r>
              <a:rPr lang="en-US" sz="2600" b="1" u="sng" dirty="0" err="1" smtClean="0"/>
              <a:t>sori</a:t>
            </a:r>
            <a:r>
              <a:rPr lang="en-US" sz="2600" b="1" u="sng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600" dirty="0" err="1" smtClean="0"/>
              <a:t>Sori</a:t>
            </a:r>
            <a:r>
              <a:rPr lang="en-US" sz="2600" dirty="0" smtClean="0"/>
              <a:t> is usually located on the underside of the frond.</a:t>
            </a:r>
          </a:p>
          <a:p>
            <a:pPr marL="285750" indent="-285750">
              <a:buFontTx/>
              <a:buChar char="-"/>
            </a:pPr>
            <a:r>
              <a:rPr lang="en-US" sz="2600" dirty="0" err="1" smtClean="0"/>
              <a:t>Prothallus</a:t>
            </a:r>
            <a:r>
              <a:rPr lang="en-US" sz="2600" dirty="0" smtClean="0"/>
              <a:t>- is a small, green, heart-shaped plant that grows from a fern spore (the first stage in the life cycle of a fern).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056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the e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the e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the e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the e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427" y="312737"/>
            <a:ext cx="6530007" cy="491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92288" y="5546034"/>
            <a:ext cx="696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End of Section 1 and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81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2717</TotalTime>
  <Words>419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CHAPTER 10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NOTES</dc:title>
  <dc:creator>croteach</dc:creator>
  <cp:lastModifiedBy>croteach</cp:lastModifiedBy>
  <cp:revision>10</cp:revision>
  <dcterms:created xsi:type="dcterms:W3CDTF">2016-11-02T16:19:42Z</dcterms:created>
  <dcterms:modified xsi:type="dcterms:W3CDTF">2016-11-04T13:36:52Z</dcterms:modified>
</cp:coreProperties>
</file>