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907" y="-176048"/>
            <a:ext cx="8825658" cy="3376448"/>
          </a:xfrm>
        </p:spPr>
        <p:txBody>
          <a:bodyPr/>
          <a:lstStyle/>
          <a:p>
            <a:r>
              <a:rPr lang="en-US" dirty="0" smtClean="0"/>
              <a:t>Chapter 10 	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7700" y="4067932"/>
            <a:ext cx="8825658" cy="8614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Section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9895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0951" y="520262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Seed Reproduction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51793" y="1844566"/>
            <a:ext cx="1035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Importance of Pollen and Seeds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6612" y="2861093"/>
            <a:ext cx="100426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/>
              <a:t>In seed plants, some spores develop into small structures called  pollen grains.</a:t>
            </a:r>
          </a:p>
          <a:p>
            <a:pPr marL="342900" indent="-342900">
              <a:buFontTx/>
              <a:buChar char="-"/>
            </a:pPr>
            <a:r>
              <a:rPr lang="en-US" sz="2800" b="1" dirty="0"/>
              <a:t>Pollen grain</a:t>
            </a:r>
            <a:r>
              <a:rPr lang="en-US" sz="2800" dirty="0"/>
              <a:t>- small structures, developed from spores, that have a water-resistant covering and contains gametophyte parts that can produce sperm.</a:t>
            </a:r>
          </a:p>
          <a:p>
            <a:pPr marL="342900" indent="-342900">
              <a:buFontTx/>
              <a:buChar char="-"/>
            </a:pPr>
            <a:r>
              <a:rPr lang="en-US" sz="2800" b="1" dirty="0"/>
              <a:t>Pollination- </a:t>
            </a:r>
            <a:r>
              <a:rPr lang="en-US" sz="2800" dirty="0"/>
              <a:t>transfer of pollen grains to the female part of the plant</a:t>
            </a:r>
          </a:p>
          <a:p>
            <a:endParaRPr lang="en-US" sz="24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15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345" y="173421"/>
            <a:ext cx="5959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Seeds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45930" y="2017986"/>
            <a:ext cx="97115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A seed consist of an embryo, stored food, and a protective seed coat.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Gymnosperms and angiosperms are seed plants.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In gymnosperms, seeds usually develop in cones.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In angiosperms, seeds develop in the flowers and the fruit.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1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235" y="394138"/>
            <a:ext cx="670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Gymnosperm Reproduction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1772" y="3862552"/>
            <a:ext cx="105313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The </a:t>
            </a:r>
            <a:r>
              <a:rPr lang="en-US" sz="2800" dirty="0"/>
              <a:t>pine is an example of a familiar gymnosperm</a:t>
            </a:r>
            <a:r>
              <a:rPr lang="en-US" sz="2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Ovule- </a:t>
            </a:r>
            <a:r>
              <a:rPr lang="en-US" sz="2800" dirty="0" smtClean="0"/>
              <a:t>where the eggs are produced in the plant.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Pollen is carried from male cones to the female cones by the wind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Geo Pine C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75" y="1437595"/>
            <a:ext cx="2207173" cy="1942441"/>
          </a:xfrm>
          <a:prstGeom prst="rect">
            <a:avLst/>
          </a:prstGeom>
        </p:spPr>
      </p:pic>
      <p:pic>
        <p:nvPicPr>
          <p:cNvPr id="5" name="Picture 4" descr="Pine Tree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77455" y="1480290"/>
            <a:ext cx="1849822" cy="18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125" y="204952"/>
            <a:ext cx="69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Angiosperm Reproduction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3910" y="1702676"/>
            <a:ext cx="104367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All angiosperms have flowers.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Most flowers have four main parts: petals, sepals, stamen, and pistil.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The petals are the colorful parts, outside the petals are the leaf-like sepals.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Stamen- </a:t>
            </a:r>
            <a:r>
              <a:rPr lang="en-US" sz="2800" dirty="0" smtClean="0"/>
              <a:t>male reproductive </a:t>
            </a:r>
            <a:r>
              <a:rPr lang="en-US" sz="2800" dirty="0" smtClean="0"/>
              <a:t>organ where pollen </a:t>
            </a:r>
            <a:r>
              <a:rPr lang="en-US" sz="2800" smtClean="0"/>
              <a:t>is produced.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-pistil</a:t>
            </a:r>
            <a:r>
              <a:rPr lang="en-US" sz="2800" dirty="0" smtClean="0"/>
              <a:t>- female reproductive organ.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Ovary</a:t>
            </a:r>
            <a:r>
              <a:rPr lang="en-US" sz="2800" dirty="0" smtClean="0"/>
              <a:t>- swollen base of the pistil where ovules are found.</a:t>
            </a:r>
          </a:p>
          <a:p>
            <a:pPr marL="457200" indent="-457200">
              <a:buFontTx/>
              <a:buChar char="-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88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518" y="362607"/>
            <a:ext cx="733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Seed Dispersal and Germination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19807" y="1150883"/>
            <a:ext cx="9443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Pollen from flowers is spread by animals, wind, rain, or gravity.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 flower is pollinated when pollen grains land on the sticky stigma.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 the seeds of some plants, like beans and peanuts, the food is stored in structures called cotyledons. Plants like corn and wheat have food stored in a tissue called an Endosperm.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Germination- </a:t>
            </a:r>
            <a:r>
              <a:rPr lang="en-US" sz="2400" dirty="0" smtClean="0"/>
              <a:t>series of events that results in the growth of a plant from a seed.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Germination is affected by temperature, sunlight, water, and the amount of oxygen present.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117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938" y="2806263"/>
            <a:ext cx="7441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End of Chapter 10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1874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298</TotalTime>
  <Words>311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Chapter 10 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 Notes</dc:title>
  <dc:creator>croteach</dc:creator>
  <cp:lastModifiedBy>croteach</cp:lastModifiedBy>
  <cp:revision>7</cp:revision>
  <dcterms:created xsi:type="dcterms:W3CDTF">2016-11-07T14:02:37Z</dcterms:created>
  <dcterms:modified xsi:type="dcterms:W3CDTF">2016-11-08T14:04:21Z</dcterms:modified>
</cp:coreProperties>
</file>