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317" y="178903"/>
            <a:ext cx="8001000" cy="2991679"/>
          </a:xfrm>
        </p:spPr>
        <p:txBody>
          <a:bodyPr/>
          <a:lstStyle/>
          <a:p>
            <a:r>
              <a:rPr lang="en-US" dirty="0" smtClean="0"/>
              <a:t>Chapter 12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69" y="3804110"/>
            <a:ext cx="6400800" cy="19473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 to Animals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3936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3686" y="407504"/>
            <a:ext cx="6490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Animal Characteristics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7443" y="2067339"/>
            <a:ext cx="9770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Animal characteristics: depend on other living things for food, digest their food, most animals move from place to place, and they are capable of reproducing.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- Any structure, process, or behavior that helps an organism survive in its environment is an adaptation.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Herbivores</a:t>
            </a:r>
            <a:r>
              <a:rPr lang="en-US" sz="2400" dirty="0" smtClean="0"/>
              <a:t>- eat only plants( they eat more often and in greater amounts because plants don’t supply as much energy as other types of food.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Carnivores</a:t>
            </a:r>
            <a:r>
              <a:rPr lang="en-US" sz="2400" dirty="0" smtClean="0"/>
              <a:t>- captures and kill other animals for food.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Omnivores-</a:t>
            </a:r>
            <a:r>
              <a:rPr lang="en-US" sz="2400" dirty="0" smtClean="0"/>
              <a:t> eat plant and animals.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Detritivores- </a:t>
            </a:r>
            <a:r>
              <a:rPr lang="en-US" sz="2400" dirty="0" smtClean="0"/>
              <a:t>feed on bits of decaying matter called detritus.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Scavengers- </a:t>
            </a:r>
            <a:r>
              <a:rPr lang="en-US" sz="2400" dirty="0" smtClean="0"/>
              <a:t>eat only the remains of other animals.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4461" y="1498720"/>
            <a:ext cx="3021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-Is it an animal?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711446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9043" y="546653"/>
            <a:ext cx="765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Physical and Behavioral Adaptations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5556" y="2753139"/>
            <a:ext cx="102074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err="1" smtClean="0"/>
              <a:t>Mimcry</a:t>
            </a:r>
            <a:r>
              <a:rPr lang="en-US" sz="2400" b="1" dirty="0" smtClean="0"/>
              <a:t>- </a:t>
            </a:r>
            <a:r>
              <a:rPr lang="en-US" sz="2400" dirty="0" smtClean="0"/>
              <a:t>adaptation where one animal closely resembles another animal in appearance or behavior.</a:t>
            </a:r>
          </a:p>
          <a:p>
            <a:pPr marL="285750" indent="-285750">
              <a:buFontTx/>
              <a:buChar char="-"/>
            </a:pPr>
            <a:r>
              <a:rPr lang="en-US" sz="2400" b="1" dirty="0" err="1" smtClean="0"/>
              <a:t>Camoflage</a:t>
            </a:r>
            <a:r>
              <a:rPr lang="en-US" sz="2400" b="1" dirty="0" smtClean="0"/>
              <a:t>- </a:t>
            </a:r>
            <a:r>
              <a:rPr lang="en-US" sz="2400" dirty="0" smtClean="0"/>
              <a:t>any markings or coloring that helps an animal hide from other animals.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Some behavioral adaptations are chemical like a skunk spraying or a squid letting out a cloud of ink.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Other behavioral adaptations are physical like an animal running </a:t>
            </a:r>
            <a:r>
              <a:rPr lang="en-US" sz="2400" dirty="0"/>
              <a:t>faster, </a:t>
            </a:r>
            <a:r>
              <a:rPr lang="en-US" sz="2400" dirty="0" smtClean="0"/>
              <a:t>or animals </a:t>
            </a:r>
            <a:r>
              <a:rPr lang="en-US" sz="2400" dirty="0"/>
              <a:t>traveling in groups.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9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226" y="546652"/>
            <a:ext cx="5874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Animal Classification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3487" y="2136914"/>
            <a:ext cx="8676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Vertebrates- </a:t>
            </a:r>
            <a:r>
              <a:rPr lang="en-US" sz="2400" dirty="0" smtClean="0"/>
              <a:t>animals with backbones.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Invertebrates- </a:t>
            </a:r>
            <a:r>
              <a:rPr lang="en-US" sz="2400" dirty="0" smtClean="0"/>
              <a:t>animals without backbones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Symmetry is how the body parts of an animal are arranged.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Radial Symmetry- </a:t>
            </a:r>
            <a:r>
              <a:rPr lang="en-US" sz="2400" dirty="0" smtClean="0"/>
              <a:t>animals with body parts are arranged in a circle around a center. (Ex. Jellyfish)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Bilateral Symmetry- </a:t>
            </a:r>
            <a:r>
              <a:rPr lang="en-US" sz="2400" dirty="0" smtClean="0"/>
              <a:t>can be divided into right and left halves that are nearly mirror images of each other. (Ex. Humans).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46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696" y="2365513"/>
            <a:ext cx="7185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End of Section 1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59504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1206</TotalTime>
  <Words>264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Chapter 12 notes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notes</dc:title>
  <dc:creator>croteach</dc:creator>
  <cp:lastModifiedBy>croteach</cp:lastModifiedBy>
  <cp:revision>4</cp:revision>
  <dcterms:created xsi:type="dcterms:W3CDTF">2016-11-28T17:21:56Z</dcterms:created>
  <dcterms:modified xsi:type="dcterms:W3CDTF">2016-11-29T13:28:27Z</dcterms:modified>
</cp:coreProperties>
</file>