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272" y="0"/>
            <a:ext cx="8001000" cy="297180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Chapter 12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733" y="3585450"/>
            <a:ext cx="6400800" cy="19473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Section 2: Sponges and Cnidarians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3351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6566" y="457198"/>
            <a:ext cx="6758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Sponges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5617" y="1669774"/>
            <a:ext cx="95216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Sessile- </a:t>
            </a:r>
            <a:r>
              <a:rPr lang="en-US" sz="2400" dirty="0" smtClean="0"/>
              <a:t>organisms that remain attached to one place during their lifetime.         (Ex. Sponge.)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Groups of sponges are called </a:t>
            </a:r>
            <a:r>
              <a:rPr lang="en-US" sz="2400" b="1" dirty="0" smtClean="0"/>
              <a:t>colonies.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Sponges are classified as animals because they cannot make their own food.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Spicules- </a:t>
            </a:r>
            <a:r>
              <a:rPr lang="en-US" sz="2400" dirty="0" smtClean="0"/>
              <a:t>sharp, pointed structures on many sponge bodies.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Hermaphrodites- </a:t>
            </a:r>
            <a:r>
              <a:rPr lang="en-US" sz="2400" dirty="0" smtClean="0"/>
              <a:t>animals that produce sperm and eggs in the same body (sponge’s sperm cannot fertilize its own egg.)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Sponges also reproduce asexually by budding and regeneration.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0157" y="626165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Cnidarians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80576"/>
            <a:ext cx="977016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Cnidarians- </a:t>
            </a:r>
            <a:r>
              <a:rPr lang="en-US" sz="2400" dirty="0" smtClean="0"/>
              <a:t>group of invertebrates that includes colorful corals, sea anemones, hydras, jellyfish and the iridescent Portuguese man-of-war.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Cnidarians have 2 different body forms the polyp and the medusa.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Polyp- </a:t>
            </a:r>
            <a:r>
              <a:rPr lang="en-US" sz="2400" dirty="0" smtClean="0"/>
              <a:t>is shaped like a vase and is usually sessile.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Medusa- </a:t>
            </a:r>
            <a:r>
              <a:rPr lang="en-US" sz="2400" dirty="0" smtClean="0"/>
              <a:t>are bell-shaped and are free swimming.</a:t>
            </a:r>
          </a:p>
          <a:p>
            <a:pPr marL="285750" indent="-285750">
              <a:buFontTx/>
              <a:buChar char="-"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39" y="4481204"/>
            <a:ext cx="2912166" cy="201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6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7948" y="675860"/>
            <a:ext cx="759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Body Structure of a Cnidarian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852" y="2126974"/>
            <a:ext cx="9044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Tentacles- </a:t>
            </a:r>
            <a:r>
              <a:rPr lang="en-US" sz="2400" dirty="0" smtClean="0"/>
              <a:t>arm-like structures that surround the mouths of most cnidarians</a:t>
            </a:r>
            <a:r>
              <a:rPr lang="en-US" sz="2400" b="1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Stinging Cell- </a:t>
            </a:r>
            <a:r>
              <a:rPr lang="en-US" sz="2400" dirty="0" smtClean="0"/>
              <a:t>a capsule with a coiled, threadlike structure that helps the cnidarian capture food.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Coral reefs are found in shallow tropical seas where one generation of corals secretes their hard external skeleton on those earlier generations.</a:t>
            </a:r>
          </a:p>
        </p:txBody>
      </p:sp>
    </p:spTree>
    <p:extLst>
      <p:ext uri="{BB962C8B-B14F-4D97-AF65-F5344CB8AC3E}">
        <p14:creationId xmlns:p14="http://schemas.microsoft.com/office/powerpoint/2010/main" val="188048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678" y="2703444"/>
            <a:ext cx="7176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End of Section 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23611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1184</TotalTime>
  <Words>198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Chapter 12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croteach</dc:creator>
  <cp:lastModifiedBy>croteach</cp:lastModifiedBy>
  <cp:revision>4</cp:revision>
  <dcterms:created xsi:type="dcterms:W3CDTF">2016-11-28T17:44:36Z</dcterms:created>
  <dcterms:modified xsi:type="dcterms:W3CDTF">2016-11-29T13:29:21Z</dcterms:modified>
</cp:coreProperties>
</file>