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2282" y="-139149"/>
            <a:ext cx="8001000" cy="2971801"/>
          </a:xfrm>
        </p:spPr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395" y="3466180"/>
            <a:ext cx="6400800" cy="194733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Section 3: Flatworms and Roundworms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7798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506895"/>
            <a:ext cx="6450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Flatworms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37322" y="1967948"/>
            <a:ext cx="107740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Worms are invertebrates with soft bodies and bilateral symmetry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Flatworms are parasites ( depend on another organism for food and a place to live)</a:t>
            </a:r>
          </a:p>
          <a:p>
            <a:pPr marL="285750" indent="-285750">
              <a:buFontTx/>
              <a:buChar char="-"/>
            </a:pPr>
            <a:r>
              <a:rPr lang="en-US" b="1" dirty="0" smtClean="0"/>
              <a:t>Free-living organism- </a:t>
            </a:r>
            <a:r>
              <a:rPr lang="en-US" dirty="0" smtClean="0"/>
              <a:t>organism that do not depend on another organism for food and a place to live.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Flukes are flatworms that live in the blood and kill over 1 million people per year.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 tapeworm is a flatworm that lives in the host’s intestine and absorbs food digested by the host. They can grow to be 12 meters long (36feet).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478" y="4459744"/>
            <a:ext cx="3133739" cy="208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9912" y="526775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Roundworms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2330" y="2176670"/>
            <a:ext cx="8865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Roundworms are slender and tapered at both ends; also called nematodes.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Heartworms in dogs are a type of roundworm.</a:t>
            </a:r>
          </a:p>
          <a:p>
            <a:pPr marL="285750" indent="-285750">
              <a:buFontTx/>
              <a:buChar char="-"/>
            </a:pPr>
            <a:r>
              <a:rPr lang="en-US" sz="2800" b="1" dirty="0" smtClean="0"/>
              <a:t>Anus- </a:t>
            </a:r>
            <a:r>
              <a:rPr lang="en-US" sz="2800" dirty="0" smtClean="0"/>
              <a:t>opening at the end of the digestive tract through which wastes leave the body.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7688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4296" y="2375452"/>
            <a:ext cx="8199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End of Section 3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37218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1106</TotalTime>
  <Words>142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Chapter 12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croteach</dc:creator>
  <cp:lastModifiedBy>croteach</cp:lastModifiedBy>
  <cp:revision>3</cp:revision>
  <dcterms:created xsi:type="dcterms:W3CDTF">2016-11-28T19:03:22Z</dcterms:created>
  <dcterms:modified xsi:type="dcterms:W3CDTF">2016-11-29T13:29:52Z</dcterms:modified>
</cp:coreProperties>
</file>