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Mollusks, Worms, Arthropods, and Echinoderms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insects 3 pairs of le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4" y="677916"/>
            <a:ext cx="8749861" cy="618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82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5516" y="346841"/>
            <a:ext cx="542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Insects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2967" y="1749972"/>
            <a:ext cx="868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smtClean="0"/>
              <a:t>Spiracles- </a:t>
            </a:r>
            <a:r>
              <a:rPr lang="en-US" sz="2800" dirty="0" smtClean="0"/>
              <a:t>openings on the abdomen and thorax of insects where air and waste gases are exchanged.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/>
              <a:t>Metamorphosis- </a:t>
            </a:r>
            <a:r>
              <a:rPr lang="en-US" sz="2800" dirty="0" smtClean="0"/>
              <a:t>changes in body form that many insects go through as they grow.</a:t>
            </a:r>
          </a:p>
          <a:p>
            <a:pPr marL="285750" indent="-285750">
              <a:buFontTx/>
              <a:buChar char="-"/>
            </a:pPr>
            <a:endParaRPr lang="en-US" b="1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11" y="3585340"/>
            <a:ext cx="4811001" cy="281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7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896" y="268015"/>
            <a:ext cx="5770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Arachnids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3228" y="1639614"/>
            <a:ext cx="9932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Arachnids- arthropods with two body regions ( cephalothorax and abdomen) and 8 legs.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Arachnids include spiders, scorpions, mites, and ticks.</a:t>
            </a:r>
            <a:endParaRPr lang="en-US" sz="2400" dirty="0"/>
          </a:p>
        </p:txBody>
      </p:sp>
      <p:pic>
        <p:nvPicPr>
          <p:cNvPr id="7170" name="Picture 2" descr="Image result for scorp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9" y="3442101"/>
            <a:ext cx="2646599" cy="188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spid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21" y="3442101"/>
            <a:ext cx="2069224" cy="204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mi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84" y="3442101"/>
            <a:ext cx="1830879" cy="199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814" y="3570414"/>
            <a:ext cx="2459420" cy="163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032" y="5413983"/>
            <a:ext cx="197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Scorpion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04896" y="5491033"/>
            <a:ext cx="129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Spider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31876" y="5491032"/>
            <a:ext cx="158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Mite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9664353" y="5491032"/>
            <a:ext cx="126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Tick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9897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8345" y="220717"/>
            <a:ext cx="7598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Centipedes and Millipedes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4138" y="1813034"/>
            <a:ext cx="10200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Centipedes have 1 pair of legs per segment and millipedes have 2 pair per segment.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Insecticides are used to control the population of insects.</a:t>
            </a:r>
            <a:endParaRPr lang="en-US" sz="2800" dirty="0"/>
          </a:p>
        </p:txBody>
      </p:sp>
      <p:pic>
        <p:nvPicPr>
          <p:cNvPr id="8196" name="Picture 4" descr="Image result for centipede leg seg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25" y="3770750"/>
            <a:ext cx="4252345" cy="223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32574" y="6075584"/>
            <a:ext cx="279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Millipede</a:t>
            </a:r>
            <a:endParaRPr lang="en-US" sz="2400" b="1" dirty="0"/>
          </a:p>
        </p:txBody>
      </p:sp>
      <p:pic>
        <p:nvPicPr>
          <p:cNvPr id="8198" name="Picture 6" descr="Image result for centipede leg seg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91" y="3490485"/>
            <a:ext cx="3594538" cy="251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49062" y="6006662"/>
            <a:ext cx="357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Centipede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6515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7434" y="252248"/>
            <a:ext cx="6479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Section 4  Echinoderms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6028" y="1749972"/>
            <a:ext cx="1097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/>
              <a:t>Water-vascular system- </a:t>
            </a:r>
            <a:r>
              <a:rPr lang="en-US" sz="2400" dirty="0" smtClean="0"/>
              <a:t>network of water-filled canals with thousands of tube feet that allows them to move, exchange carbon dioxide and oxygen, capture food, and release waste.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Tube Feet- </a:t>
            </a:r>
            <a:r>
              <a:rPr lang="en-US" sz="2400" dirty="0" smtClean="0"/>
              <a:t>hollow, thin-walled tubes with a suction cup at the end that helps the echinoderm move.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The largest group of echinoderms is  sea stars.</a:t>
            </a:r>
            <a:endParaRPr lang="en-US" sz="2400" dirty="0"/>
          </a:p>
        </p:txBody>
      </p:sp>
      <p:pic>
        <p:nvPicPr>
          <p:cNvPr id="9218" name="Picture 2" descr="Image result for sea st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72" y="4225159"/>
            <a:ext cx="4088614" cy="230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1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2098" y="126124"/>
            <a:ext cx="5912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Mollusks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6386" y="1229710"/>
            <a:ext cx="110043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Mollusks are soft-bodied invertebrates with bilateral symmetry and usually one or two shells. (snails, clams, and squid)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/>
              <a:t>Mantle- </a:t>
            </a:r>
            <a:r>
              <a:rPr lang="en-US" sz="2800" dirty="0" smtClean="0"/>
              <a:t>thin layer of tissue that covers the body organs.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/>
              <a:t>Gills- </a:t>
            </a:r>
            <a:r>
              <a:rPr lang="en-US" sz="2800" dirty="0" smtClean="0"/>
              <a:t>the organs in which carbon dioxide is exchanged for oxygen in the water.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/>
              <a:t>Open Circulatory System- </a:t>
            </a:r>
            <a:r>
              <a:rPr lang="en-US" sz="2800" dirty="0" smtClean="0"/>
              <a:t> the heart moves blood out into the open spaces around the body organs; there are no tubes for the blood like veins and arteries.</a:t>
            </a:r>
          </a:p>
          <a:p>
            <a:pPr marL="285750" indent="-285750">
              <a:buFontTx/>
              <a:buChar char="-"/>
            </a:pPr>
            <a:endParaRPr lang="en-US" b="1" dirty="0" smtClean="0"/>
          </a:p>
          <a:p>
            <a:pPr marL="285750" indent="-285750">
              <a:buFontTx/>
              <a:buChar char="-"/>
            </a:pPr>
            <a:endParaRPr lang="en-US" b="1" dirty="0"/>
          </a:p>
        </p:txBody>
      </p:sp>
      <p:pic>
        <p:nvPicPr>
          <p:cNvPr id="4" name="Picture 3" descr="File:Grapevinesnail 01.jp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79" y="4959842"/>
            <a:ext cx="3016119" cy="1779039"/>
          </a:xfrm>
          <a:prstGeom prst="rect">
            <a:avLst/>
          </a:prstGeom>
        </p:spPr>
      </p:pic>
      <p:pic>
        <p:nvPicPr>
          <p:cNvPr id="5" name="Picture 4" descr="Saxidomus giganteus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21" y="4822602"/>
            <a:ext cx="2561459" cy="1916279"/>
          </a:xfrm>
          <a:prstGeom prst="rect">
            <a:avLst/>
          </a:prstGeom>
        </p:spPr>
      </p:pic>
      <p:pic>
        <p:nvPicPr>
          <p:cNvPr id="6" name="Picture 5" descr="Squidward doesn't like krabby patti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64" y="4587062"/>
            <a:ext cx="2017329" cy="201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717" y="283779"/>
            <a:ext cx="7157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Classification of Mollusks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4139" y="851339"/>
            <a:ext cx="107047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2400" b="1" dirty="0" smtClean="0"/>
          </a:p>
          <a:p>
            <a:pPr marL="285750" indent="-285750">
              <a:buFontTx/>
              <a:buChar char="-"/>
            </a:pPr>
            <a:r>
              <a:rPr lang="en-US" sz="2400" smtClean="0"/>
              <a:t>The </a:t>
            </a:r>
            <a:r>
              <a:rPr lang="en-US" sz="2400" smtClean="0"/>
              <a:t>first </a:t>
            </a:r>
            <a:r>
              <a:rPr lang="en-US" sz="2400" dirty="0" smtClean="0"/>
              <a:t>thing scientist look at when they classify mollusks is whether or not the animal has a shell.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Mollusks that have shells are then classified by the kind of shell and kind of foot that they have.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Gastropods are the largest group of mollusk.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They have a single shell, except for slugs, and use a radula to obtain food.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Radula-  </a:t>
            </a:r>
            <a:r>
              <a:rPr lang="en-US" sz="2400" dirty="0" smtClean="0"/>
              <a:t>tongue-like organ with rows of teeth used to scrape and tear food materials.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Univalve- they have a single shell.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4" name="Picture 3" descr="... - Limax flavus (Spotted garden slug) (Limacus flavus) (SPECI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909" y="4223921"/>
            <a:ext cx="2995449" cy="24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4373" y="283779"/>
            <a:ext cx="6337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Classification of Mollusk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4628" y="2030682"/>
            <a:ext cx="103894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/>
              <a:t>Bilvalves</a:t>
            </a:r>
            <a:r>
              <a:rPr lang="en-US" sz="2800" dirty="0" smtClean="0"/>
              <a:t> are mollusks that have a hinged, two-part shell joined by strong muscles ( clams, oysters, and scallops).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Cephalopods are the specialized and complex mollusk</a:t>
            </a:r>
            <a:r>
              <a:rPr lang="en-US" sz="28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Squid, octopus, cuttlefish, and the chambered nautiluses belong to this group.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Cephalopods have large, well developed heads and it means “head-footed”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Unlike most mollusk cephalopods have a closed circulatory system.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/>
              <a:t>Closed circulatory system- </a:t>
            </a:r>
            <a:r>
              <a:rPr lang="en-US" sz="2800" dirty="0" smtClean="0"/>
              <a:t>blood containing food and oxygen moves through the body in a series of closed vessels.</a:t>
            </a:r>
          </a:p>
          <a:p>
            <a:pPr marL="285750" indent="-285750">
              <a:buFontTx/>
              <a:buChar char="-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43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octo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27" y="957123"/>
            <a:ext cx="3457974" cy="224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1965" y="26956"/>
            <a:ext cx="4524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Cephalopods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98748" y="3134754"/>
            <a:ext cx="282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Octopus</a:t>
            </a:r>
            <a:endParaRPr lang="en-US" sz="2400" b="1" dirty="0"/>
          </a:p>
        </p:txBody>
      </p:sp>
      <p:pic>
        <p:nvPicPr>
          <p:cNvPr id="1030" name="Picture 6" descr="Image result for squ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316" y="957123"/>
            <a:ext cx="3364854" cy="231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09791" y="3198807"/>
            <a:ext cx="16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Squid</a:t>
            </a:r>
            <a:endParaRPr lang="en-US" sz="2400" b="1" dirty="0"/>
          </a:p>
        </p:txBody>
      </p:sp>
      <p:pic>
        <p:nvPicPr>
          <p:cNvPr id="1034" name="Picture 10" descr="Image result for cuttlef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02" y="3724525"/>
            <a:ext cx="3281308" cy="258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98748" y="6307683"/>
            <a:ext cx="2121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Cuttlefish</a:t>
            </a:r>
            <a:endParaRPr lang="en-US" sz="2400" b="1" dirty="0"/>
          </a:p>
        </p:txBody>
      </p:sp>
      <p:pic>
        <p:nvPicPr>
          <p:cNvPr id="1036" name="Picture 12" descr="Image result for chambered nautil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316" y="3724525"/>
            <a:ext cx="3364854" cy="258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6302891" y="6300505"/>
            <a:ext cx="3226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Chambered Nautiluses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8779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393" y="220717"/>
            <a:ext cx="6448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Section 2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9090" y="1038170"/>
            <a:ext cx="506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Segmented Worms</a:t>
            </a:r>
            <a:endParaRPr lang="en-US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86255" y="1484309"/>
            <a:ext cx="1005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The worms you see crawling across sidewalks after a rain and those used for fishing are called annelids.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Annelid means “Little Rings”.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Setae- </a:t>
            </a:r>
            <a:r>
              <a:rPr lang="en-US" sz="2400" dirty="0" smtClean="0"/>
              <a:t>bristle-like structures on the outside of each body segment used to hold on to the soil and to move.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Earthworms are the most well known annelids.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Crop- </a:t>
            </a:r>
            <a:r>
              <a:rPr lang="en-US" sz="2400" dirty="0" smtClean="0"/>
              <a:t> sac in earthworms used for food storage.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Gizzard- </a:t>
            </a:r>
            <a:r>
              <a:rPr lang="en-US" sz="2400" dirty="0" smtClean="0"/>
              <a:t> muscular structure in earthworms that grinds the soil and bits of organic matter.</a:t>
            </a:r>
          </a:p>
        </p:txBody>
      </p:sp>
      <p:pic>
        <p:nvPicPr>
          <p:cNvPr id="2050" name="Picture 2" descr="Image result for earthw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55" y="4768441"/>
            <a:ext cx="3633951" cy="201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93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5158" y="283780"/>
            <a:ext cx="5391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Leeches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3324" y="1434662"/>
            <a:ext cx="1004263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Leeches </a:t>
            </a:r>
            <a:r>
              <a:rPr lang="en-US" sz="2400" dirty="0"/>
              <a:t>are segmented worms but their bodies are not as round  or long as earthworms are, and they don’t have a setae</a:t>
            </a:r>
            <a:r>
              <a:rPr lang="en-US" sz="24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They feed on the blood of other animals.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Sometimes leeches are used after surgery to keep blood flowing to the repaired area.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Leeches produce many chemicals, including an anesthetic that numbs the wound so you don’t feel its bite.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Image result for leeches used after surg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59" y="4016218"/>
            <a:ext cx="4240923" cy="261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2552" y="0"/>
            <a:ext cx="4966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Section 3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6386" y="945931"/>
            <a:ext cx="6306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Characteristics of Arthropods</a:t>
            </a:r>
            <a:endParaRPr lang="en-US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41436" y="1707196"/>
            <a:ext cx="97903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Arthropod means “jointed foot”.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Appendages- </a:t>
            </a:r>
            <a:r>
              <a:rPr lang="en-US" sz="2400" dirty="0" smtClean="0"/>
              <a:t>jointed structures including legs, antennae, claws, and pinchers used for movement, capturing prey, feeding, mating and sensing the environment.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Arthropods have bilateral symmetry, segmented bodies, an exoskeleton, a body cavity, a digestive system and a nervous system.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Exoskeleton- </a:t>
            </a:r>
            <a:r>
              <a:rPr lang="en-US" sz="2400" dirty="0" smtClean="0"/>
              <a:t> hard, outer covering that supports and protects the internal body.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Molting- </a:t>
            </a:r>
            <a:r>
              <a:rPr lang="en-US" sz="2400" dirty="0" smtClean="0"/>
              <a:t>the exoskeleton is shed and replaced by a new one so the animal can grow.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8647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3627" y="268014"/>
            <a:ext cx="5328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Insects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0262" y="1623848"/>
            <a:ext cx="112092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More species of insects exist than all other animal groups combined.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More than 700,000 species of insect has been classified and scientist are identifying more and more each year.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Insects have 3 pairs of legs.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Insects have an open circulatory system that carries digested food to cells and removes waste.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However, insect blood does not carry oxygen because it does not have hemoglobin.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Instead insects have openings called spiracles.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AutoShape 2" descr="Image result for insects 3 pairs of le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4718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5686</TotalTime>
  <Words>749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Corbel</vt:lpstr>
      <vt:lpstr>Wingdings 2</vt:lpstr>
      <vt:lpstr>Frame</vt:lpstr>
      <vt:lpstr>Chapter 13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Notes</dc:title>
  <dc:creator>croteach</dc:creator>
  <cp:lastModifiedBy>croteach</cp:lastModifiedBy>
  <cp:revision>17</cp:revision>
  <dcterms:created xsi:type="dcterms:W3CDTF">2016-12-05T15:15:17Z</dcterms:created>
  <dcterms:modified xsi:type="dcterms:W3CDTF">2016-12-09T14:25:04Z</dcterms:modified>
</cp:coreProperties>
</file>