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042" y="-162339"/>
            <a:ext cx="8825658" cy="3329581"/>
          </a:xfrm>
        </p:spPr>
        <p:txBody>
          <a:bodyPr/>
          <a:lstStyle/>
          <a:p>
            <a:r>
              <a:rPr lang="en-US" dirty="0" smtClean="0"/>
              <a:t>Chapter 15 Notes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3936" y="3733771"/>
            <a:ext cx="8825658" cy="8614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Birds and mammals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946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199" y="248477"/>
            <a:ext cx="8378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Characteristics of Mammals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3426" y="1480930"/>
            <a:ext cx="10068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Mammals can either be omnivores, carnivores, or herbivores.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Omnivore- </a:t>
            </a:r>
            <a:r>
              <a:rPr lang="en-US" sz="2400" dirty="0" smtClean="0"/>
              <a:t>eats plants and animals</a:t>
            </a:r>
            <a:r>
              <a:rPr lang="en-US" sz="24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Carnivore- </a:t>
            </a:r>
            <a:r>
              <a:rPr lang="en-US" sz="2400" dirty="0" smtClean="0"/>
              <a:t>eats only animals.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Herbivore	- </a:t>
            </a:r>
            <a:r>
              <a:rPr lang="en-US" sz="2400" dirty="0" smtClean="0"/>
              <a:t>eats only plants.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Animal fur traps air and helps keep the animal warm. 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Whiskers near the mouth help them to sense the environment.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 mammals nervous system consists of a brain, spinal cord, and nerves.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55" y="2837065"/>
            <a:ext cx="45719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22" y="4343797"/>
            <a:ext cx="2709156" cy="2066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55" y="4343797"/>
            <a:ext cx="3121152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234" y="377686"/>
            <a:ext cx="7991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Characteristics of Mammals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5009" y="2077278"/>
            <a:ext cx="9809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Digestive systems vary according to the kind of food the animal eats.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Herbivores have a long digestive tract because plants take longer to digest than meat.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All mammals reproduce sexually. Most mammals give birth to live young.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Mammals are classified into 3 groups based on how their young develop.</a:t>
            </a:r>
          </a:p>
        </p:txBody>
      </p:sp>
    </p:spTree>
    <p:extLst>
      <p:ext uri="{BB962C8B-B14F-4D97-AF65-F5344CB8AC3E}">
        <p14:creationId xmlns:p14="http://schemas.microsoft.com/office/powerpoint/2010/main" val="385713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14" y="387626"/>
            <a:ext cx="849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Characteristics of Mammals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5009" y="1318022"/>
            <a:ext cx="857746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3 mammal groups are </a:t>
            </a:r>
            <a:r>
              <a:rPr lang="en-US" sz="2400" dirty="0" err="1"/>
              <a:t>monotremes</a:t>
            </a:r>
            <a:r>
              <a:rPr lang="en-US" sz="2400" dirty="0"/>
              <a:t>, marsupials, and </a:t>
            </a:r>
            <a:r>
              <a:rPr lang="en-US" sz="2400" dirty="0" err="1"/>
              <a:t>placentals</a:t>
            </a:r>
            <a:r>
              <a:rPr lang="en-US" sz="2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Monotremes</a:t>
            </a:r>
            <a:r>
              <a:rPr lang="en-US" sz="2400" b="1" dirty="0" smtClean="0"/>
              <a:t>- </a:t>
            </a:r>
            <a:r>
              <a:rPr lang="en-US" sz="2400" dirty="0" smtClean="0"/>
              <a:t>are mammals that lay eggs (duck-billed platypus).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Marsupials- </a:t>
            </a:r>
            <a:r>
              <a:rPr lang="en-US" sz="2400" dirty="0" smtClean="0"/>
              <a:t>give birth to immature young that finishes developing inside the female’s pouch (opossum).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Placentals</a:t>
            </a:r>
            <a:r>
              <a:rPr lang="en-US" sz="2400" b="1" dirty="0" smtClean="0"/>
              <a:t>- </a:t>
            </a:r>
            <a:r>
              <a:rPr lang="en-US" sz="2400" dirty="0" smtClean="0"/>
              <a:t>embryos completely develop inside the female’s uterus. (humans)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Gestation period- </a:t>
            </a:r>
            <a:r>
              <a:rPr lang="en-US" sz="2400" dirty="0" smtClean="0"/>
              <a:t>time it takes for the embryo to develop (16 days in hamsters, 650 days in elephants).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Placenta- </a:t>
            </a:r>
            <a:r>
              <a:rPr lang="en-US" sz="2400" dirty="0" smtClean="0"/>
              <a:t>tissue around the embryo that provides it with oxygen and food.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Umbilical cord- </a:t>
            </a:r>
            <a:r>
              <a:rPr lang="en-US" sz="2400" dirty="0" smtClean="0"/>
              <a:t>connects embryo to placenta and transports food and oxygen and removes waste.</a:t>
            </a:r>
            <a:endParaRPr lang="en-US" sz="2400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046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738" y="2504661"/>
            <a:ext cx="7275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The End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0591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087" y="576470"/>
            <a:ext cx="7076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Bird Characteristics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83974" y="1669774"/>
            <a:ext cx="9670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Birds are very versatile animals.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Birds lay amniotic eggs that provide a moist, protective environment for the developing embryo.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 group of eggs is called a </a:t>
            </a:r>
            <a:r>
              <a:rPr lang="en-US" sz="2400" b="1" dirty="0" smtClean="0"/>
              <a:t>clutch.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Most bones in birds that fly are almost hollow with thin cross braces inside that also strengthen the bones. The hollow spaces are filled with air.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6" y="4347430"/>
            <a:ext cx="3157330" cy="2367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18" y="4347430"/>
            <a:ext cx="3245678" cy="23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383" y="805069"/>
            <a:ext cx="6927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Bird Characteristics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4339" y="2146851"/>
            <a:ext cx="10018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Birds have two types of feathers, contour and down, and are the only animals with feathers.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Contour feathers- </a:t>
            </a:r>
            <a:r>
              <a:rPr lang="en-US" sz="2400" dirty="0" smtClean="0"/>
              <a:t>strong, lightweight feathers that give the bird coloring and smooth shape. The contour feathers on the wings and tail help the bird steer and help keep it in control.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Down feathers- </a:t>
            </a:r>
            <a:r>
              <a:rPr lang="en-US" sz="2400" dirty="0" smtClean="0"/>
              <a:t>soft, fluffy feathers that provide an insulating layer next to the skin.	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Birds are endotherms.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Endotherms- </a:t>
            </a:r>
            <a:r>
              <a:rPr lang="en-US" sz="2400" dirty="0" smtClean="0"/>
              <a:t>birds maintain a constant body temperature.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6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931" y="487017"/>
            <a:ext cx="6341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Bird Characteristics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7078" y="1759226"/>
            <a:ext cx="10545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Feathers grow from a pit in the skin called a follicle.	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When a feather falls out, a new one grows in its place.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shaft of a feather has many branches called barbs to give it strength.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Preening- </a:t>
            </a:r>
            <a:r>
              <a:rPr lang="en-US" sz="2400" dirty="0" smtClean="0"/>
              <a:t>process where a bird rubs oil from oil glands over its feathers to condition the feathers and help them last longer.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83" y="4067550"/>
            <a:ext cx="3574774" cy="2681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87" y="4067549"/>
            <a:ext cx="3513483" cy="26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035" y="665921"/>
            <a:ext cx="614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Bird Wings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288" y="1679712"/>
            <a:ext cx="10803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The shape of a bird’s wings helps it to fly.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wings are curved on top and flat on bottom.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When a bird flies, air moves slowly across the bottom so there is more air pressure ( slow moving air has more pressure, fast air has less- Bernoulli’s principle). This produces an upward push called lift.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amount of lift depends on 3 things: (1) the total surface of the wing (2) the speed at which air moves over the wing (3) the angle of the wing.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68" y="4378092"/>
            <a:ext cx="2932458" cy="22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0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870" y="457200"/>
            <a:ext cx="6331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Other uses for wings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4460" y="2126973"/>
            <a:ext cx="998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Penguins use wings to swim underwater.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Ostriches use wings for courtship.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Ostriches also use their wings to maintain their balance while walking or running.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74" y="3954275"/>
            <a:ext cx="3782303" cy="2514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83" y="3954275"/>
            <a:ext cx="3433969" cy="25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4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904" y="606287"/>
            <a:ext cx="615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Bird Characteristics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5678" y="1719470"/>
            <a:ext cx="93924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Because birds use so much energy flying, digestion takes place very quickly.	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Birds digest food in less than an hour, humans in contrast take more than a day.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Birds have no teeth, but grind food in a gravel filled organ called a gizzard.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Birds take in oxygen while inhaling and exhaling, which provides more oxygen for flight.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Birds are important for food and raw material, control pests including insects, pollinating flowers, and seed eating birds help control weeds.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53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365" y="357808"/>
            <a:ext cx="5893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Section 2 : Mammals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5" y="1127249"/>
            <a:ext cx="4467637" cy="54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418" y="288235"/>
            <a:ext cx="8020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Characteristics of Mammals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3487" y="1550504"/>
            <a:ext cx="95216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Mammals are endothermic vertebrates that have hair, produce milk to feed their young, and care for their young.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All mammals have mammary glands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Mammary glands- </a:t>
            </a:r>
            <a:r>
              <a:rPr lang="en-US" sz="2400" dirty="0" smtClean="0"/>
              <a:t>glands in the female that produce milk for feeding the young.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Almost all mammals have specialized teeth.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Incisors are the front teeth that bite and cut your food.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Canine teeth are used to grip and tear your food.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Premolars and molars are at the back of the mouth to shred, grind, and crush.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51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584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Chapter 15 Notes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Notes</dc:title>
  <dc:creator>croteach</dc:creator>
  <cp:lastModifiedBy>croteach</cp:lastModifiedBy>
  <cp:revision>7</cp:revision>
  <dcterms:created xsi:type="dcterms:W3CDTF">2017-01-03T16:26:24Z</dcterms:created>
  <dcterms:modified xsi:type="dcterms:W3CDTF">2017-01-03T17:20:00Z</dcterms:modified>
</cp:coreProperties>
</file>