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590090-CF8E-4BE8-8E44-E0ABB75282B0}">
          <p14:sldIdLst>
            <p14:sldId id="256"/>
            <p14:sldId id="257"/>
          </p14:sldIdLst>
        </p14:section>
        <p14:section name="Untitled Section" id="{C62A8881-DCEB-4089-93A4-2DA17A9105ED}">
          <p14:sldIdLst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763" y="1430499"/>
            <a:ext cx="7766936" cy="1646302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  <a:r>
              <a:rPr lang="en-US" dirty="0" smtClean="0"/>
              <a:t> Notes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2463" y="3802355"/>
            <a:ext cx="7766936" cy="1096899"/>
          </a:xfrm>
        </p:spPr>
        <p:txBody>
          <a:bodyPr/>
          <a:lstStyle/>
          <a:p>
            <a:r>
              <a:rPr lang="en-US" dirty="0" smtClean="0"/>
              <a:t>Nutrition and the Digestive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90" y="341243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Nutrition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90" y="1759227"/>
            <a:ext cx="8785512" cy="4282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Calorie- the amount of energy available in food.</a:t>
            </a:r>
          </a:p>
          <a:p>
            <a:r>
              <a:rPr lang="en-US" sz="2400" dirty="0" smtClean="0"/>
              <a:t>The six nutrients are proteins, carbohydrates, fats, vitamins, minerals, and water.</a:t>
            </a:r>
          </a:p>
          <a:p>
            <a:r>
              <a:rPr lang="en-US" sz="2400" dirty="0" smtClean="0"/>
              <a:t>Carbohydrates, fats and proteins must be broken down before the body can use them; Water, vitamins, and minerals are absorbed directly into your blood stream.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4456769"/>
            <a:ext cx="4403035" cy="2045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70" y="4432852"/>
            <a:ext cx="3233530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7" y="231913"/>
            <a:ext cx="8578263" cy="129871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Nutrition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47" y="1311965"/>
            <a:ext cx="8906255" cy="4729397"/>
          </a:xfrm>
        </p:spPr>
        <p:txBody>
          <a:bodyPr/>
          <a:lstStyle/>
          <a:p>
            <a:r>
              <a:rPr lang="en-US" sz="2400" dirty="0" smtClean="0"/>
              <a:t>Complete proteins provide all the essential amino acids. ( eggs, milk, cheese, meat)</a:t>
            </a:r>
          </a:p>
          <a:p>
            <a:r>
              <a:rPr lang="en-US" sz="2400" dirty="0" smtClean="0"/>
              <a:t>The 3 types of carbohydrates are sugar( table sugar, honey, and fruits), starch ( potatoes, grains), fiber( whole-grain bread, vegetables)</a:t>
            </a:r>
          </a:p>
          <a:p>
            <a:r>
              <a:rPr lang="en-US" sz="2400" dirty="0" smtClean="0"/>
              <a:t>Unsaturated fats- liquid at room temperature (vegetable oil)</a:t>
            </a:r>
          </a:p>
          <a:p>
            <a:r>
              <a:rPr lang="en-US" sz="2400" dirty="0" smtClean="0"/>
              <a:t>Saturated fats- solid at room temperature ( red meats) ; can cause high levels of blood cholesterol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7" y="4767982"/>
            <a:ext cx="2987951" cy="209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816" y="3819426"/>
            <a:ext cx="1172184" cy="786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25" y="4673482"/>
            <a:ext cx="3257436" cy="218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60" y="4673482"/>
            <a:ext cx="2401213" cy="19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281609"/>
            <a:ext cx="8727350" cy="89120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Nutrition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2" y="1331843"/>
            <a:ext cx="8846620" cy="47095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is necessary for all body functions and chemical reactions that occur in the body.</a:t>
            </a:r>
          </a:p>
          <a:p>
            <a:r>
              <a:rPr lang="en-US" sz="2400" dirty="0" smtClean="0"/>
              <a:t>Next to oxygen, water is the most vital factor for survival.</a:t>
            </a:r>
          </a:p>
          <a:p>
            <a:r>
              <a:rPr lang="en-US" sz="2400" dirty="0" smtClean="0"/>
              <a:t>The body is 60 percent water by weight.</a:t>
            </a:r>
          </a:p>
          <a:p>
            <a:r>
              <a:rPr lang="en-US" sz="2400" dirty="0" smtClean="0"/>
              <a:t>To replace the water lost each day, you need to drink about 2 liters of liquids.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3860800"/>
            <a:ext cx="2887211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7" y="3980897"/>
            <a:ext cx="2761650" cy="256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70" y="3686602"/>
            <a:ext cx="2759200" cy="29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91" y="301487"/>
            <a:ext cx="8596668" cy="117944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Section 2: The Digestive System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91" y="1341783"/>
            <a:ext cx="8785511" cy="46995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digestive tract is organs that food passes through( mouth, esophagus, stomach, small intestine, large intestine, rectum, anus)</a:t>
            </a:r>
          </a:p>
          <a:p>
            <a:r>
              <a:rPr lang="en-US" sz="2400" dirty="0" smtClean="0"/>
              <a:t>The liver, gallbladder and pancreas produce and store enzymes and chemicals that help break food down.</a:t>
            </a:r>
          </a:p>
          <a:p>
            <a:r>
              <a:rPr lang="en-US" sz="2400" dirty="0" smtClean="0"/>
              <a:t>Saliva (spit)- is the watery substance that mixes with food in the mouth so it becomes soft.</a:t>
            </a:r>
          </a:p>
          <a:p>
            <a:r>
              <a:rPr lang="en-US" sz="2400" dirty="0" smtClean="0"/>
              <a:t>Where does digestion begin?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44" y="3778492"/>
            <a:ext cx="2043469" cy="30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Digestive System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590262"/>
            <a:ext cx="8896315" cy="458031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/>
              <a:t>Most digestion takes place in the duodenum, a part of the small intestine, </a:t>
            </a:r>
            <a:r>
              <a:rPr lang="en-US" sz="2400"/>
              <a:t>where </a:t>
            </a:r>
            <a:r>
              <a:rPr lang="en-US" sz="2400" smtClean="0"/>
              <a:t>nutrients </a:t>
            </a:r>
            <a:r>
              <a:rPr lang="en-US" sz="2400" dirty="0"/>
              <a:t>is absorbed.</a:t>
            </a:r>
          </a:p>
          <a:p>
            <a:r>
              <a:rPr lang="en-US" sz="2400" dirty="0"/>
              <a:t>The main job of the large intestine is to absorb water from the undigested mass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stuff that is left is considered waste.</a:t>
            </a:r>
          </a:p>
          <a:p>
            <a:r>
              <a:rPr lang="en-US" sz="2400" dirty="0" smtClean="0"/>
              <a:t>Waste is then moved to the rectum and then out of the anus.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75" y="3880417"/>
            <a:ext cx="2795104" cy="279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48" y="4681331"/>
            <a:ext cx="3440358" cy="20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575</TotalTime>
  <Words>336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Chapter 3 Notes  </vt:lpstr>
      <vt:lpstr>Nutrition</vt:lpstr>
      <vt:lpstr>Nutrition</vt:lpstr>
      <vt:lpstr>Nutrition</vt:lpstr>
      <vt:lpstr>Section 2: The Digestive System</vt:lpstr>
      <vt:lpstr>The Digestive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Notes</dc:title>
  <dc:creator>Patrick Blevins</dc:creator>
  <cp:lastModifiedBy>Patrick Blevins</cp:lastModifiedBy>
  <cp:revision>9</cp:revision>
  <dcterms:created xsi:type="dcterms:W3CDTF">2017-03-20T13:05:22Z</dcterms:created>
  <dcterms:modified xsi:type="dcterms:W3CDTF">2017-10-30T19:10:27Z</dcterms:modified>
</cp:coreProperties>
</file>