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8186" y="347868"/>
            <a:ext cx="8001000" cy="2971801"/>
          </a:xfrm>
        </p:spPr>
        <p:txBody>
          <a:bodyPr/>
          <a:lstStyle/>
          <a:p>
            <a:r>
              <a:rPr lang="en-US" b="1" dirty="0" smtClean="0"/>
              <a:t>Chapter 1 notes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8186" y="4380580"/>
            <a:ext cx="6400800" cy="195064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Exploring and classifying Life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423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713" y="318052"/>
            <a:ext cx="7871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What is Science?</a:t>
            </a:r>
            <a:endParaRPr lang="en-US" sz="5400" b="1" u="sng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5922" y="1590261"/>
            <a:ext cx="1015779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Science is an organized way of studying things or answering questions.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Critical thinking is a process that uses certain skills to solve problems.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Scientific method is an organized way to solve a problem using a series of procedures.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Hypothesis-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 prediction that can be tested.</a:t>
            </a:r>
            <a:endParaRPr lang="en-US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4862617"/>
            <a:ext cx="2590800" cy="18747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069" y="4793974"/>
            <a:ext cx="2064026" cy="206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059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0765" y="218661"/>
            <a:ext cx="8895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/>
              <a:t>Scientific Method</a:t>
            </a:r>
            <a:endParaRPr lang="en-US" sz="4000" b="1" u="sng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765" y="1045817"/>
            <a:ext cx="4505877" cy="562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2683565" y="1967948"/>
            <a:ext cx="1540565" cy="4770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47260" y="1143155"/>
            <a:ext cx="2166730" cy="22302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24948" y="1441633"/>
            <a:ext cx="15306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 wonder what would happen if ……….?</a:t>
            </a:r>
            <a:endParaRPr lang="en-US" sz="2000" b="1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460435" y="1689652"/>
            <a:ext cx="1600200" cy="9740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239539" y="926547"/>
            <a:ext cx="2445026" cy="1446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522803" y="933802"/>
            <a:ext cx="2027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Research information to help you better understand your science topic.</a:t>
            </a:r>
            <a:endParaRPr lang="en-US" sz="1600" b="1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547868" y="3689386"/>
            <a:ext cx="1644926" cy="8670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541682" y="3508922"/>
            <a:ext cx="1878496" cy="13811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775252" y="3508922"/>
            <a:ext cx="15937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Make a hypothesis, or educated guess, that you think answers your question.</a:t>
            </a:r>
            <a:endParaRPr lang="en-US" sz="1400" b="1" dirty="0"/>
          </a:p>
        </p:txBody>
      </p:sp>
      <p:sp>
        <p:nvSpPr>
          <p:cNvPr id="24" name="Oval 23"/>
          <p:cNvSpPr/>
          <p:nvPr/>
        </p:nvSpPr>
        <p:spPr>
          <a:xfrm>
            <a:off x="8279295" y="2574764"/>
            <a:ext cx="2971800" cy="1908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6400800" y="3856791"/>
            <a:ext cx="1838739" cy="6082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70991" y="5113651"/>
            <a:ext cx="2219877" cy="1554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8143598" y="4800600"/>
            <a:ext cx="3306279" cy="18671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cxnSp>
        <p:nvCxnSpPr>
          <p:cNvPr id="1025" name="Straight Arrow Connector 1024"/>
          <p:cNvCxnSpPr/>
          <p:nvPr/>
        </p:nvCxnSpPr>
        <p:spPr>
          <a:xfrm flipV="1">
            <a:off x="2726772" y="5436704"/>
            <a:ext cx="1576871" cy="4969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8" name="Straight Arrow Connector 1027"/>
          <p:cNvCxnSpPr>
            <a:stCxn id="31" idx="1"/>
          </p:cNvCxnSpPr>
          <p:nvPr/>
        </p:nvCxnSpPr>
        <p:spPr>
          <a:xfrm flipH="1">
            <a:off x="6460435" y="5734183"/>
            <a:ext cx="1683163" cy="4678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29" name="TextBox 1028"/>
          <p:cNvSpPr txBox="1"/>
          <p:nvPr/>
        </p:nvSpPr>
        <p:spPr>
          <a:xfrm>
            <a:off x="8552621" y="2886338"/>
            <a:ext cx="2425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Plan a procedure and follow the step to test your hypothesis.</a:t>
            </a:r>
            <a:endParaRPr lang="en-US" b="1" dirty="0"/>
          </a:p>
        </p:txBody>
      </p:sp>
      <p:sp>
        <p:nvSpPr>
          <p:cNvPr id="1030" name="TextBox 1029"/>
          <p:cNvSpPr txBox="1"/>
          <p:nvPr/>
        </p:nvSpPr>
        <p:spPr>
          <a:xfrm>
            <a:off x="569980" y="5228988"/>
            <a:ext cx="1896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Make observations, reflect on your results, and draw conclusions.</a:t>
            </a:r>
            <a:endParaRPr lang="en-US" sz="1600" b="1" dirty="0"/>
          </a:p>
        </p:txBody>
      </p:sp>
      <p:sp>
        <p:nvSpPr>
          <p:cNvPr id="1031" name="TextBox 1030"/>
          <p:cNvSpPr txBox="1"/>
          <p:nvPr/>
        </p:nvSpPr>
        <p:spPr>
          <a:xfrm>
            <a:off x="8362259" y="4943076"/>
            <a:ext cx="28326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Communicate your results by presenting your experiment, observations, and conclusions.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5656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6531" y="285194"/>
            <a:ext cx="10793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What is Science ?</a:t>
            </a:r>
            <a:endParaRPr lang="en-US" sz="4400" b="1" u="sng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870" y="1243346"/>
            <a:ext cx="97602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Control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the standard of comparison in an experiment.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Variable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part of an experiment that can be changed.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Theory-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an explanation of things or events based on many observations.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Scientific Law-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 statement about how things work in nature that seems to be true all the time.</a:t>
            </a:r>
            <a:endParaRPr lang="en-US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423" y="4971487"/>
            <a:ext cx="2176670" cy="16978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215" y="4971487"/>
            <a:ext cx="6645759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17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930" y="258417"/>
            <a:ext cx="5724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Living Things</a:t>
            </a:r>
            <a:endParaRPr lang="en-US" sz="4800" b="1" u="sng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565" y="1302026"/>
            <a:ext cx="88160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Organism-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any living thing.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Cell-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the smallest unit of an organism that carries on the functions of life.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Stimulus is anything that causes some change in an organism.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The response is the way an organism reacts to a stimulus.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Ex.-  Touching a hot pan or stepping on a stick.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Image result for example of response to stimu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211" y="5289999"/>
            <a:ext cx="2090667" cy="156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example of response to stimu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718" y="5289999"/>
            <a:ext cx="1463624" cy="145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777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715" y="245615"/>
            <a:ext cx="6122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Living Things</a:t>
            </a:r>
            <a:endParaRPr lang="en-US" sz="4800" b="1" u="sng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268319"/>
            <a:ext cx="904460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Homeostasis-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is an organism’s ability to maintain a steady condition. Ex. The human body.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All living things grow and develop. Babies laughing at 4 months of age is an example of development.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Life span- is the length of time an organism can expect to live. 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The average life span of a male in the U.S. is 76.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The average life span of a female in the U.S. is around 78.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Most living things are more than 50% water.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8" name="Picture 4" descr="Image result for average life sp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522" y="3313040"/>
            <a:ext cx="3262686" cy="183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077" y="245615"/>
            <a:ext cx="2613577" cy="204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5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627" y="288235"/>
            <a:ext cx="5834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Where does life come from?</a:t>
            </a:r>
            <a:endParaRPr lang="en-US" sz="3200" b="1" u="sng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7627" y="1351722"/>
            <a:ext cx="86470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Spontaneous generation-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the idea that living things come from nonliving things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Biogenesis-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the theory that living things come only from living things.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Redi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showed that maggots hatched from eggs, not meat.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Louis Pasteur disproved the theory of spontaneous generation.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144" y="751049"/>
            <a:ext cx="3381789" cy="22545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339" y="4494453"/>
            <a:ext cx="4867661" cy="230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84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470" y="318052"/>
            <a:ext cx="5546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How are living things classified?</a:t>
            </a:r>
            <a:endParaRPr lang="en-US" sz="4000" b="1" u="sng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931" y="1928191"/>
            <a:ext cx="102273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Phylogeny-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the evolutionary history of an organism.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Kingdom-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the first and largest category of organisms.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Binomial nomenclature-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two word naming system used by scientists to name organisms.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Genus-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first word of an organism’s scientific name.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Species</a:t>
            </a: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can mate and produce fertile offspring</a:t>
            </a: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en-US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31" y="4568905"/>
            <a:ext cx="1984121" cy="2105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21" y="4713593"/>
            <a:ext cx="3963901" cy="181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209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1130" y="228600"/>
            <a:ext cx="61026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chemeClr val="bg1"/>
                </a:solidFill>
              </a:rPr>
              <a:t>Dichotomous Key</a:t>
            </a:r>
            <a:endParaRPr lang="en-US" sz="4400" b="1" u="sng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677" y="0"/>
            <a:ext cx="7883610" cy="1009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8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7681</TotalTime>
  <Words>439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Slice</vt:lpstr>
      <vt:lpstr>Chapter 1 notes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notes</dc:title>
  <dc:creator>croteach</dc:creator>
  <cp:lastModifiedBy>Patrick Blevins</cp:lastModifiedBy>
  <cp:revision>19</cp:revision>
  <dcterms:created xsi:type="dcterms:W3CDTF">2017-08-07T20:03:05Z</dcterms:created>
  <dcterms:modified xsi:type="dcterms:W3CDTF">2017-08-18T15:15:02Z</dcterms:modified>
</cp:coreProperties>
</file>